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5" r:id="rId3"/>
    <p:sldId id="258" r:id="rId4"/>
    <p:sldId id="266" r:id="rId5"/>
    <p:sldId id="259" r:id="rId6"/>
    <p:sldId id="267" r:id="rId7"/>
    <p:sldId id="268" r:id="rId8"/>
    <p:sldId id="269" r:id="rId9"/>
    <p:sldId id="270" r:id="rId10"/>
    <p:sldId id="271" r:id="rId11"/>
    <p:sldId id="264" r:id="rId12"/>
    <p:sldId id="272" r:id="rId13"/>
    <p:sldId id="263" r:id="rId14"/>
    <p:sldId id="274" r:id="rId15"/>
    <p:sldId id="260" r:id="rId16"/>
    <p:sldId id="261" r:id="rId17"/>
    <p:sldId id="262" r:id="rId18"/>
    <p:sldId id="276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73" r:id="rId3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03" autoAdjust="0"/>
    <p:restoredTop sz="94660"/>
  </p:normalViewPr>
  <p:slideViewPr>
    <p:cSldViewPr>
      <p:cViewPr varScale="1">
        <p:scale>
          <a:sx n="67" d="100"/>
          <a:sy n="67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F7B11-B6C4-472F-B370-C28C61B5FA0A}" type="datetimeFigureOut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8084F-07AF-4CFB-B751-5E8F0A39648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0D48-60E2-46EE-8AFB-BF63141F5468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2325-09D7-4768-9F6E-B13A74DC9E62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FA7C-282F-4974-A147-838FB2714A12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89AB-BEBA-47F7-B800-D9F9927F559E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7BF4-DF05-4190-8166-9858922E7791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4E34-CDA7-4C7D-B4CE-DB1FE7527DE4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CD11-0ACA-44E4-A2F2-A65D565A0825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9DEA-0154-4F8E-AA63-555469FF36EA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9BF7-4207-478F-B03B-AC13F9A41872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C0C1C-A629-4FFA-A20A-E40DA9BB9D43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93D3F-5F1E-433A-9172-B1AA4F9D9DFB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504E6-18B9-466F-9820-9CBBEAAED11B}" type="datetime1">
              <a:rPr lang="ko-KR" altLang="en-US" smtClean="0"/>
              <a:t>2012-10-17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0FA08-0FB1-4DE9-9AC8-CDD41A7E5A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qWhD7I4aR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4e9N9IAGKY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pIVmi6nNB4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6yaf_BoF5f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dRWGn2IO6_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ZhJ6LKbjT1E&amp;feature=relate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-shin.org/Dan-gun_Myth.html" TargetMode="External"/><Relationship Id="rId2" Type="http://schemas.openxmlformats.org/officeDocument/2006/relationships/hyperlink" Target="http://www.youtube.com/watch?v=qf2tZkaruo0&amp;list=PL9A8463839E309559&amp;index=8&amp;feature=plpp_vide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4/4d/Yan_State_Coins.jpg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atinLnBrk="0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4100" b="1" dirty="0" smtClean="0">
                <a:latin typeface="+mn-lt"/>
              </a:rPr>
              <a:t>The Beginning of Korean History</a:t>
            </a:r>
            <a:r>
              <a:rPr lang="en-US" sz="4100" b="1" dirty="0">
                <a:latin typeface="+mn-lt"/>
              </a:rPr>
              <a:t> </a:t>
            </a:r>
            <a:endParaRPr lang="ko-KR" altLang="en-US" sz="4100" b="1" dirty="0">
              <a:latin typeface="+mn-lt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Korea’s Cultural History</a:t>
            </a:r>
            <a:r>
              <a:rPr lang="ko-KR" altLang="en-US" sz="2400" dirty="0" smtClean="0">
                <a:solidFill>
                  <a:schemeClr val="tx1"/>
                </a:solidFill>
              </a:rPr>
              <a:t/>
            </a:r>
            <a:br>
              <a:rPr lang="ko-KR" alt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 KF-HYU Global e-School Course </a:t>
            </a:r>
            <a:r>
              <a:rPr lang="ko-KR" altLang="en-US" sz="2400" dirty="0" smtClean="0">
                <a:solidFill>
                  <a:schemeClr val="tx1"/>
                </a:solidFill>
              </a:rPr>
              <a:t/>
            </a:r>
            <a:br>
              <a:rPr lang="ko-KR" altLang="en-US" sz="2400" dirty="0" smtClean="0">
                <a:solidFill>
                  <a:schemeClr val="tx1"/>
                </a:solidFill>
              </a:rPr>
            </a:br>
            <a:r>
              <a:rPr lang="en-US" altLang="ko-KR" sz="2400" dirty="0" smtClean="0">
                <a:solidFill>
                  <a:schemeClr val="tx1"/>
                </a:solidFill>
              </a:rPr>
              <a:t>Professor Michelle Kwon</a:t>
            </a:r>
          </a:p>
          <a:p>
            <a:pPr>
              <a:lnSpc>
                <a:spcPct val="12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October </a:t>
            </a:r>
            <a:r>
              <a:rPr lang="en-US" altLang="ko-KR" sz="2000" dirty="0" smtClean="0">
                <a:solidFill>
                  <a:schemeClr val="tx1"/>
                </a:solidFill>
              </a:rPr>
              <a:t>18, </a:t>
            </a:r>
            <a:r>
              <a:rPr lang="en-US" altLang="ko-KR" sz="2000" dirty="0" smtClean="0">
                <a:solidFill>
                  <a:schemeClr val="tx1"/>
                </a:solidFill>
              </a:rPr>
              <a:t>2012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Other States:  Jin, </a:t>
            </a:r>
            <a:r>
              <a:rPr lang="en-US" altLang="ko-KR" dirty="0" err="1" smtClean="0"/>
              <a:t>Bueyo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2</a:t>
            </a:r>
            <a:r>
              <a:rPr lang="en-US" altLang="ko-KR" baseline="30000" dirty="0" smtClean="0"/>
              <a:t>nd</a:t>
            </a:r>
            <a:r>
              <a:rPr lang="en-US" altLang="ko-KR" dirty="0" smtClean="0"/>
              <a:t> century BC: 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expanded its territories by uniting the political forces, and blocking others from trading with China directly</a:t>
            </a:r>
          </a:p>
          <a:p>
            <a:r>
              <a:rPr lang="en-US" altLang="ko-KR" dirty="0" smtClean="0"/>
              <a:t>Jin: founded in the south of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around 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 BC</a:t>
            </a:r>
          </a:p>
          <a:p>
            <a:r>
              <a:rPr lang="en-US" altLang="ko-KR" dirty="0" err="1" smtClean="0"/>
              <a:t>Bueyo</a:t>
            </a:r>
            <a:r>
              <a:rPr lang="en-US" altLang="ko-KR" dirty="0" smtClean="0"/>
              <a:t>:  at the basin of the Songhua River, based its economy on farming and animal breeding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Dolmen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Believed to have been built between the 15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and 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centuries BC</a:t>
            </a:r>
          </a:p>
          <a:p>
            <a:r>
              <a:rPr lang="en-US" altLang="ko-KR" dirty="0" smtClean="0"/>
              <a:t>North:  dolmens resemble large tables</a:t>
            </a:r>
          </a:p>
          <a:p>
            <a:r>
              <a:rPr lang="en-US" altLang="ko-KR" dirty="0" smtClean="0"/>
              <a:t>Central/southern areas:  dolmens look like square0shaped game boards</a:t>
            </a:r>
          </a:p>
          <a:p>
            <a:r>
              <a:rPr lang="en-US" altLang="ko-KR" dirty="0" smtClean="0"/>
              <a:t>Purpose of dolmens?</a:t>
            </a:r>
          </a:p>
          <a:p>
            <a:pPr lvl="1"/>
            <a:r>
              <a:rPr lang="en-US" altLang="ko-KR" dirty="0" smtClean="0"/>
              <a:t>Bury people of significant importance?</a:t>
            </a:r>
          </a:p>
          <a:p>
            <a:pPr lvl="1"/>
            <a:r>
              <a:rPr lang="en-US" altLang="ko-KR" dirty="0" smtClean="0"/>
              <a:t>Stone tombs/monuments for religious services?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Korean </a:t>
            </a:r>
            <a:r>
              <a:rPr lang="en-US" altLang="ko-KR" dirty="0" err="1" smtClean="0">
                <a:hlinkClick r:id="rId2"/>
              </a:rPr>
              <a:t>Chuseok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/>
              <a:t>Harvest festival; ritual of thanksgiving</a:t>
            </a:r>
          </a:p>
          <a:p>
            <a:r>
              <a:rPr lang="en-US" altLang="ko-KR" sz="3600" dirty="0" smtClean="0"/>
              <a:t>Considered to be the most important holiday in Korea:  August 15</a:t>
            </a:r>
            <a:r>
              <a:rPr lang="en-US" altLang="ko-KR" sz="3600" baseline="30000" dirty="0" smtClean="0"/>
              <a:t>th</a:t>
            </a:r>
            <a:r>
              <a:rPr lang="en-US" altLang="ko-KR" sz="3600" dirty="0" smtClean="0"/>
              <a:t> (lunar calendar)</a:t>
            </a:r>
          </a:p>
          <a:p>
            <a:r>
              <a:rPr lang="en-US" altLang="ko-KR" sz="3600" dirty="0" smtClean="0"/>
              <a:t>A time family gatherings</a:t>
            </a:r>
            <a:endParaRPr lang="ko-KR" altLang="en-US" sz="3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Beginning of the </a:t>
            </a:r>
            <a:br>
              <a:rPr lang="en-US" altLang="ko-KR" dirty="0" smtClean="0"/>
            </a:br>
            <a:r>
              <a:rPr lang="en-US" altLang="ko-KR" dirty="0" smtClean="0"/>
              <a:t>Three Kingdoms Period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 smtClean="0"/>
              <a:t>Goguryeo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, and </a:t>
            </a:r>
            <a:r>
              <a:rPr lang="en-US" altLang="ko-KR" dirty="0" err="1" smtClean="0"/>
              <a:t>Shilla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All emerged in the 1</a:t>
            </a:r>
            <a:r>
              <a:rPr lang="en-US" altLang="ko-KR" baseline="30000" dirty="0" smtClean="0"/>
              <a:t>st</a:t>
            </a:r>
            <a:r>
              <a:rPr lang="en-US" altLang="ko-KR" dirty="0" smtClean="0"/>
              <a:t> century BC </a:t>
            </a:r>
          </a:p>
          <a:p>
            <a:pPr lvl="1"/>
            <a:r>
              <a:rPr lang="en-US" altLang="ko-KR" dirty="0" smtClean="0"/>
              <a:t>Grew into centralized kingdoms between the 4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and 5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centuries</a:t>
            </a:r>
          </a:p>
          <a:p>
            <a:pPr marL="571500" indent="-514350"/>
            <a:r>
              <a:rPr lang="en-US" altLang="ko-KR" dirty="0" err="1" smtClean="0"/>
              <a:t>Goguryeo</a:t>
            </a:r>
            <a:r>
              <a:rPr lang="en-US" altLang="ko-KR" dirty="0" smtClean="0"/>
              <a:t>:  fought off invading China</a:t>
            </a:r>
          </a:p>
          <a:p>
            <a:pPr marL="571500" indent="-514350"/>
            <a:r>
              <a:rPr lang="en-US" altLang="ko-KR" dirty="0" err="1" smtClean="0"/>
              <a:t>Baekje</a:t>
            </a:r>
            <a:r>
              <a:rPr lang="en-US" altLang="ko-KR" dirty="0" smtClean="0"/>
              <a:t>:  traded with Japan</a:t>
            </a:r>
          </a:p>
          <a:p>
            <a:pPr marL="571500" indent="-514350"/>
            <a:r>
              <a:rPr lang="en-US" altLang="ko-KR" dirty="0" err="1" smtClean="0"/>
              <a:t>Shilla</a:t>
            </a:r>
            <a:r>
              <a:rPr lang="en-US" altLang="ko-KR" dirty="0" smtClean="0"/>
              <a:t>:  expanded its power after the 6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 BC and unified the three kingdoms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Buyeo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After </a:t>
            </a:r>
            <a:r>
              <a:rPr lang="en-US" altLang="ko-KR" dirty="0" err="1" smtClean="0"/>
              <a:t>Gojoseon’s</a:t>
            </a:r>
            <a:r>
              <a:rPr lang="en-US" altLang="ko-KR" dirty="0" smtClean="0"/>
              <a:t> collapse, </a:t>
            </a:r>
            <a:r>
              <a:rPr lang="en-US" altLang="ko-KR" dirty="0" err="1" smtClean="0"/>
              <a:t>Buyeo</a:t>
            </a:r>
            <a:r>
              <a:rPr lang="en-US" altLang="ko-KR" dirty="0" smtClean="0"/>
              <a:t> became the No. 1 power among the political forces in the north, advanced farming, and developed into a powerful state.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>
                <a:hlinkClick r:id="rId2"/>
              </a:rPr>
              <a:t>Goguryeo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Originated out of </a:t>
            </a:r>
            <a:r>
              <a:rPr lang="en-US" altLang="ko-KR" dirty="0" err="1" smtClean="0"/>
              <a:t>Buyeo</a:t>
            </a:r>
            <a:r>
              <a:rPr lang="en-US" altLang="ko-KR" dirty="0" smtClean="0"/>
              <a:t> </a:t>
            </a:r>
            <a:r>
              <a:rPr lang="en-US" altLang="ko-KR" dirty="0" smtClean="0"/>
              <a:t>and established by </a:t>
            </a:r>
            <a:r>
              <a:rPr lang="en-US" altLang="ko-KR" dirty="0" err="1" smtClean="0"/>
              <a:t>Jumong</a:t>
            </a:r>
            <a:r>
              <a:rPr lang="en-US" altLang="ko-KR" dirty="0" smtClean="0"/>
              <a:t> in 37 BC,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remained a threat to </a:t>
            </a:r>
            <a:r>
              <a:rPr lang="en-US" altLang="ko-KR" dirty="0" err="1" smtClean="0"/>
              <a:t>Buyeo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Assimilated minor tribes around it in order to take control of prairies near </a:t>
            </a:r>
            <a:r>
              <a:rPr lang="en-US" altLang="ko-KR" dirty="0" err="1" smtClean="0"/>
              <a:t>Buyeo</a:t>
            </a:r>
            <a:r>
              <a:rPr lang="en-US" altLang="ko-KR" dirty="0" smtClean="0"/>
              <a:t> and Han China, despite a good relationship between China and </a:t>
            </a:r>
            <a:r>
              <a:rPr lang="en-US" altLang="ko-KR" dirty="0" err="1" smtClean="0"/>
              <a:t>Buyeo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>
                <a:hlinkClick r:id="rId2"/>
              </a:rPr>
              <a:t>Baekje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18 BC: 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, which was established earlier by those from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, emerged near today’s Seoul as a confederated kingdom which incorporated various walled-town states of Mahan.</a:t>
            </a:r>
          </a:p>
          <a:p>
            <a:r>
              <a:rPr lang="en-US" altLang="ko-KR" dirty="0" smtClean="0"/>
              <a:t>During the 3</a:t>
            </a:r>
            <a:r>
              <a:rPr lang="en-US" altLang="ko-KR" baseline="30000" dirty="0" smtClean="0"/>
              <a:t>rd</a:t>
            </a:r>
            <a:r>
              <a:rPr lang="en-US" altLang="ko-KR" dirty="0" smtClean="0"/>
              <a:t> century BC, it expanded its borders and grew large enough to occupy the entire </a:t>
            </a:r>
            <a:r>
              <a:rPr lang="en-US" altLang="ko-KR" dirty="0" err="1" smtClean="0"/>
              <a:t>Hangang</a:t>
            </a:r>
            <a:r>
              <a:rPr lang="en-US" altLang="ko-KR" dirty="0" smtClean="0"/>
              <a:t> region.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>
                <a:hlinkClick r:id="rId2"/>
              </a:rPr>
              <a:t>Shilla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The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Kingdom, which would literally last for a </a:t>
            </a:r>
            <a:r>
              <a:rPr lang="en-US" altLang="ko-KR" dirty="0" err="1" smtClean="0"/>
              <a:t>millenium</a:t>
            </a:r>
            <a:r>
              <a:rPr lang="en-US" altLang="ko-KR" dirty="0" smtClean="0"/>
              <a:t> (57 BC – 935 AD)m was formed in </a:t>
            </a:r>
            <a:r>
              <a:rPr lang="en-US" altLang="ko-KR" dirty="0" err="1" smtClean="0"/>
              <a:t>Gyeongju</a:t>
            </a:r>
            <a:r>
              <a:rPr lang="en-US" altLang="ko-KR" dirty="0" smtClean="0"/>
              <a:t> in the southeast side of the Korean Peninsula.</a:t>
            </a:r>
          </a:p>
          <a:p>
            <a:r>
              <a:rPr lang="en-US" altLang="ko-KR" dirty="0" smtClean="0"/>
              <a:t>In this area, many states called the </a:t>
            </a:r>
            <a:r>
              <a:rPr lang="en-US" altLang="ko-KR" dirty="0" err="1" smtClean="0"/>
              <a:t>Jinhan</a:t>
            </a:r>
            <a:r>
              <a:rPr lang="en-US" altLang="ko-KR" dirty="0" smtClean="0"/>
              <a:t> Alliance were established and prospered around the BC 2</a:t>
            </a:r>
            <a:r>
              <a:rPr lang="en-US" altLang="ko-KR" baseline="30000" dirty="0" smtClean="0"/>
              <a:t>nd</a:t>
            </a:r>
            <a:r>
              <a:rPr lang="en-US" altLang="ko-KR" dirty="0" smtClean="0"/>
              <a:t> and 1</a:t>
            </a:r>
            <a:r>
              <a:rPr lang="en-US" altLang="ko-KR" baseline="30000" dirty="0" smtClean="0"/>
              <a:t>st</a:t>
            </a:r>
            <a:r>
              <a:rPr lang="en-US" altLang="ko-KR" dirty="0" smtClean="0"/>
              <a:t> AD centuries.</a:t>
            </a:r>
          </a:p>
          <a:p>
            <a:r>
              <a:rPr lang="en-US" altLang="ko-KR" dirty="0" smtClean="0"/>
              <a:t>The </a:t>
            </a:r>
            <a:r>
              <a:rPr lang="en-US" altLang="ko-KR" dirty="0" err="1" smtClean="0"/>
              <a:t>Saro</a:t>
            </a:r>
            <a:r>
              <a:rPr lang="en-US" altLang="ko-KR" dirty="0" smtClean="0"/>
              <a:t> state, which emerged in </a:t>
            </a:r>
            <a:r>
              <a:rPr lang="en-US" altLang="ko-KR" dirty="0" err="1" smtClean="0"/>
              <a:t>Gyeongju</a:t>
            </a:r>
            <a:r>
              <a:rPr lang="en-US" altLang="ko-KR" dirty="0" smtClean="0"/>
              <a:t>, developed into a leading force by assimilating surrounding political powers.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Gaya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On the west side of the </a:t>
            </a:r>
            <a:r>
              <a:rPr lang="en-US" altLang="ko-KR" dirty="0" err="1" smtClean="0"/>
              <a:t>Nakdong</a:t>
            </a:r>
            <a:r>
              <a:rPr lang="en-US" altLang="ko-KR" dirty="0" smtClean="0"/>
              <a:t> River, which passes through the southeastern part of the Korean Peninsula, there was the Gaya Alliance of six allied states led by the central state of </a:t>
            </a:r>
            <a:r>
              <a:rPr lang="en-US" altLang="ko-KR" dirty="0" err="1" smtClean="0"/>
              <a:t>Guya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r>
              <a:rPr lang="en-US" altLang="ko-KR" dirty="0" smtClean="0"/>
              <a:t>Farming and producing substantial amounts of iron, the state of </a:t>
            </a:r>
            <a:r>
              <a:rPr lang="en-US" altLang="ko-KR" dirty="0" err="1" smtClean="0"/>
              <a:t>Guya</a:t>
            </a:r>
            <a:r>
              <a:rPr lang="en-US" altLang="ko-KR" dirty="0" smtClean="0"/>
              <a:t> became the trade center with the NW region of Korea, as well as Japan.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Fall of </a:t>
            </a:r>
            <a:r>
              <a:rPr lang="en-US" altLang="ko-KR" dirty="0" err="1" smtClean="0"/>
              <a:t>Buyeo</a:t>
            </a:r>
            <a:r>
              <a:rPr lang="en-US" altLang="ko-KR" dirty="0" smtClean="0"/>
              <a:t> and Gaya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err="1" smtClean="0"/>
              <a:t>Buyeo</a:t>
            </a:r>
            <a:r>
              <a:rPr lang="en-US" altLang="ko-KR" dirty="0" smtClean="0"/>
              <a:t> was eventually destroyed by the attacks from nomadic tribes from the west</a:t>
            </a:r>
          </a:p>
          <a:p>
            <a:pPr lvl="1"/>
            <a:r>
              <a:rPr lang="en-US" altLang="ko-KR" dirty="0" smtClean="0"/>
              <a:t>4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century, its capital was turned to ruins with more than 50,000 people captured</a:t>
            </a:r>
          </a:p>
          <a:p>
            <a:pPr lvl="1"/>
            <a:r>
              <a:rPr lang="en-US" altLang="ko-KR" dirty="0" smtClean="0"/>
              <a:t>Later, the royal lineage of </a:t>
            </a:r>
            <a:r>
              <a:rPr lang="en-US" altLang="ko-KR" dirty="0" err="1" smtClean="0"/>
              <a:t>Buyeo</a:t>
            </a:r>
            <a:r>
              <a:rPr lang="en-US" altLang="ko-KR" dirty="0" smtClean="0"/>
              <a:t> resurrected, but soon merged with </a:t>
            </a:r>
            <a:r>
              <a:rPr lang="en-US" altLang="ko-KR" dirty="0" err="1" smtClean="0"/>
              <a:t>Goguryeo</a:t>
            </a:r>
            <a:endParaRPr lang="en-US" altLang="ko-KR" dirty="0" smtClean="0"/>
          </a:p>
          <a:p>
            <a:r>
              <a:rPr lang="en-US" altLang="ko-KR" dirty="0" smtClean="0"/>
              <a:t>At the end of the 4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 and early 5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century, Gaya suffered a defeat by the allied forces of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and could barely maintain its state.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Artifacts from Prehistoric Korea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100,000 BC:  </a:t>
            </a:r>
          </a:p>
          <a:p>
            <a:pPr lvl="1"/>
            <a:r>
              <a:rPr lang="en-US" altLang="ko-KR" dirty="0" smtClean="0"/>
              <a:t>Stone Hatchet</a:t>
            </a:r>
          </a:p>
          <a:p>
            <a:pPr lvl="1"/>
            <a:r>
              <a:rPr lang="en-US" altLang="ko-KR" dirty="0" err="1" smtClean="0"/>
              <a:t>Yeokpo</a:t>
            </a:r>
            <a:r>
              <a:rPr lang="en-US" altLang="ko-KR" dirty="0" smtClean="0"/>
              <a:t> Child bone found near </a:t>
            </a:r>
            <a:r>
              <a:rPr lang="en-US" altLang="ko-KR" dirty="0" err="1" smtClean="0"/>
              <a:t>Pyeongyang</a:t>
            </a:r>
            <a:endParaRPr lang="en-US" altLang="ko-KR" dirty="0" smtClean="0"/>
          </a:p>
          <a:p>
            <a:r>
              <a:rPr lang="en-US" altLang="ko-KR" dirty="0" smtClean="0"/>
              <a:t>50,000 BC:  </a:t>
            </a:r>
            <a:r>
              <a:rPr lang="en-US" altLang="ko-KR" dirty="0" err="1" smtClean="0"/>
              <a:t>Seungrisan</a:t>
            </a:r>
            <a:r>
              <a:rPr lang="en-US" altLang="ko-KR" dirty="0" smtClean="0"/>
              <a:t> Man</a:t>
            </a:r>
          </a:p>
          <a:p>
            <a:r>
              <a:rPr lang="en-US" altLang="ko-KR" dirty="0" smtClean="0"/>
              <a:t>4</a:t>
            </a:r>
            <a:r>
              <a:rPr lang="en-US" altLang="ko-KR" dirty="0" smtClean="0"/>
              <a:t>,000 BC: </a:t>
            </a:r>
          </a:p>
          <a:p>
            <a:pPr lvl="1"/>
            <a:r>
              <a:rPr lang="en-US" altLang="ko-KR" dirty="0" smtClean="0"/>
              <a:t>Comb-patterned pottery</a:t>
            </a:r>
          </a:p>
          <a:p>
            <a:pPr lvl="1"/>
            <a:r>
              <a:rPr lang="en-US" altLang="ko-KR" dirty="0" smtClean="0"/>
              <a:t>Grinding stone board and grinding stone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Goguryeo’s</a:t>
            </a:r>
            <a:r>
              <a:rPr lang="en-US" altLang="ko-KR" dirty="0" smtClean="0"/>
              <a:t> Rise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 311,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expanded its territory all the way south to the </a:t>
            </a:r>
            <a:r>
              <a:rPr lang="en-US" altLang="ko-KR" dirty="0" err="1" smtClean="0"/>
              <a:t>Amnokgang</a:t>
            </a:r>
            <a:r>
              <a:rPr lang="en-US" altLang="ko-KR" dirty="0" smtClean="0"/>
              <a:t> basins, and seized power throughout the NW region formerly the realm of the late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.  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Baekje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Conflict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In the middle of the 4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century,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Gogureyo</a:t>
            </a:r>
            <a:r>
              <a:rPr lang="en-US" altLang="ko-KR" dirty="0" smtClean="0"/>
              <a:t> had frequent battles</a:t>
            </a:r>
          </a:p>
          <a:p>
            <a:r>
              <a:rPr lang="en-US" altLang="ko-KR" dirty="0" smtClean="0"/>
              <a:t>In 369, the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army defeated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troops led by a king</a:t>
            </a:r>
          </a:p>
          <a:p>
            <a:r>
              <a:rPr lang="en-US" altLang="ko-KR" dirty="0" smtClean="0"/>
              <a:t>In 371,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even killed the king of </a:t>
            </a:r>
            <a:r>
              <a:rPr lang="en-US" altLang="ko-KR" dirty="0" err="1" smtClean="0"/>
              <a:t>Gogureyo</a:t>
            </a:r>
            <a:r>
              <a:rPr lang="en-US" altLang="ko-KR" dirty="0" smtClean="0"/>
              <a:t> at the battle of </a:t>
            </a:r>
            <a:r>
              <a:rPr lang="en-US" altLang="ko-KR" dirty="0" err="1" smtClean="0"/>
              <a:t>Pyeongyangseong</a:t>
            </a:r>
            <a:endParaRPr lang="en-US" altLang="ko-KR" dirty="0" smtClean="0"/>
          </a:p>
          <a:p>
            <a:r>
              <a:rPr lang="en-US" altLang="ko-KR" dirty="0" err="1" smtClean="0"/>
              <a:t>Baekje’s</a:t>
            </a:r>
            <a:r>
              <a:rPr lang="en-US" altLang="ko-KR" dirty="0" smtClean="0"/>
              <a:t> reach SW, threatened several states inside Gaya, located between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Baekje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Rise of </a:t>
            </a:r>
            <a:r>
              <a:rPr lang="en-US" altLang="ko-KR" dirty="0" err="1" smtClean="0"/>
              <a:t>Goguryeo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By adopting the political ruling system of China and implementing educational institutes to train political administrators,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reinforced its centralized ruling power.</a:t>
            </a:r>
          </a:p>
          <a:p>
            <a:r>
              <a:rPr lang="en-US" altLang="ko-KR" dirty="0" smtClean="0"/>
              <a:t>When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sent 50,000 troops to the south,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lost the northern area of the </a:t>
            </a:r>
            <a:r>
              <a:rPr lang="en-US" altLang="ko-KR" dirty="0" err="1" smtClean="0"/>
              <a:t>Hangang</a:t>
            </a:r>
            <a:r>
              <a:rPr lang="en-US" altLang="ko-KR" dirty="0" smtClean="0"/>
              <a:t>, and the king of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pledged its loyalty to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King </a:t>
            </a:r>
            <a:r>
              <a:rPr lang="en-US" altLang="ko-KR" dirty="0" err="1" smtClean="0"/>
              <a:t>Jangsuwang</a:t>
            </a:r>
            <a:r>
              <a:rPr lang="en-US" altLang="ko-KR" dirty="0" smtClean="0"/>
              <a:t> moved the capital to </a:t>
            </a:r>
            <a:r>
              <a:rPr lang="en-US" altLang="ko-KR" dirty="0" err="1" smtClean="0"/>
              <a:t>Pyeongyang</a:t>
            </a:r>
            <a:r>
              <a:rPr lang="en-US" altLang="ko-KR" dirty="0" smtClean="0"/>
              <a:t> and engulfed more populated areas and fertile lands of the south.</a:t>
            </a:r>
          </a:p>
          <a:p>
            <a:r>
              <a:rPr lang="en-US" altLang="ko-KR" dirty="0" err="1" smtClean="0"/>
              <a:t>Goguryeo’s</a:t>
            </a:r>
            <a:r>
              <a:rPr lang="en-US" altLang="ko-KR" dirty="0" smtClean="0"/>
              <a:t> army even attacked and occupied </a:t>
            </a:r>
            <a:r>
              <a:rPr lang="en-US" altLang="ko-KR" dirty="0" err="1" smtClean="0"/>
              <a:t>Baekje’s</a:t>
            </a:r>
            <a:r>
              <a:rPr lang="en-US" altLang="ko-KR" dirty="0" smtClean="0"/>
              <a:t> capital city of </a:t>
            </a:r>
            <a:r>
              <a:rPr lang="en-US" altLang="ko-KR" dirty="0" err="1" smtClean="0"/>
              <a:t>Hanseong</a:t>
            </a:r>
            <a:r>
              <a:rPr lang="en-US" altLang="ko-KR" dirty="0" smtClean="0"/>
              <a:t>, the </a:t>
            </a:r>
            <a:r>
              <a:rPr lang="en-US" altLang="ko-KR" dirty="0" err="1" smtClean="0"/>
              <a:t>Hanam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Wiryeseong</a:t>
            </a:r>
            <a:r>
              <a:rPr lang="en-US" altLang="ko-KR" dirty="0" smtClean="0"/>
              <a:t> fortress, penetrating deep inside the inlands of the </a:t>
            </a:r>
            <a:r>
              <a:rPr lang="en-US" altLang="ko-KR" dirty="0" err="1" smtClean="0"/>
              <a:t>Hangang</a:t>
            </a:r>
            <a:r>
              <a:rPr lang="en-US" altLang="ko-KR" dirty="0" smtClean="0"/>
              <a:t> area.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Shaken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Shilla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After the capital fell, the king was executed by </a:t>
            </a:r>
            <a:r>
              <a:rPr lang="en-US" altLang="ko-KR" dirty="0" err="1" smtClean="0"/>
              <a:t>Gogureyo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moved its capital to </a:t>
            </a:r>
            <a:r>
              <a:rPr lang="en-US" altLang="ko-KR" dirty="0" err="1" smtClean="0"/>
              <a:t>Ungjin</a:t>
            </a:r>
            <a:r>
              <a:rPr lang="en-US" altLang="ko-KR" dirty="0" smtClean="0"/>
              <a:t> (today’s </a:t>
            </a:r>
            <a:r>
              <a:rPr lang="en-US" altLang="ko-KR" dirty="0" err="1" smtClean="0"/>
              <a:t>Gonju</a:t>
            </a:r>
            <a:r>
              <a:rPr lang="en-US" altLang="ko-KR" dirty="0" smtClean="0"/>
              <a:t>), maintaining a wartime ruling system for survival.</a:t>
            </a:r>
          </a:p>
          <a:p>
            <a:r>
              <a:rPr lang="en-US" altLang="ko-KR" dirty="0" err="1" smtClean="0"/>
              <a:t>Shilla</a:t>
            </a:r>
            <a:r>
              <a:rPr lang="en-US" altLang="ko-KR" dirty="0" smtClean="0"/>
              <a:t> was also threatened by </a:t>
            </a:r>
            <a:r>
              <a:rPr lang="en-US" altLang="ko-KR" dirty="0" err="1" smtClean="0"/>
              <a:t>Goguryeo’s</a:t>
            </a:r>
            <a:r>
              <a:rPr lang="en-US" altLang="ko-KR" dirty="0" smtClean="0"/>
              <a:t> growing power.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Allied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Shilla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 response to </a:t>
            </a:r>
            <a:r>
              <a:rPr lang="en-US" altLang="ko-KR" dirty="0" err="1" smtClean="0"/>
              <a:t>Goguryeo’s</a:t>
            </a:r>
            <a:r>
              <a:rPr lang="en-US" altLang="ko-KR" dirty="0" smtClean="0"/>
              <a:t> southbound advance,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formed an alliance to protect themselves from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</a:t>
            </a:r>
            <a:r>
              <a:rPr lang="en-US" altLang="ko-KR" dirty="0" smtClean="0"/>
              <a:t>by arranging a marriage between the two royal families.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Rise of </a:t>
            </a:r>
            <a:r>
              <a:rPr lang="en-US" altLang="ko-KR" dirty="0" err="1" smtClean="0"/>
              <a:t>Shilla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Beginning in the 4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century,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began to centralize the kings’ leadership and evade </a:t>
            </a:r>
            <a:r>
              <a:rPr lang="en-US" altLang="ko-KR" dirty="0" err="1" smtClean="0"/>
              <a:t>Goguryeo’s</a:t>
            </a:r>
            <a:r>
              <a:rPr lang="en-US" altLang="ko-KR" dirty="0" smtClean="0"/>
              <a:t> intrusions.</a:t>
            </a:r>
          </a:p>
          <a:p>
            <a:r>
              <a:rPr lang="en-US" altLang="ko-KR" dirty="0" smtClean="0"/>
              <a:t>In the early 6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century,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was able to unite all the areas of the </a:t>
            </a:r>
            <a:r>
              <a:rPr lang="en-US" altLang="ko-KR" dirty="0" err="1" smtClean="0"/>
              <a:t>Nakdong</a:t>
            </a:r>
            <a:r>
              <a:rPr lang="en-US" altLang="ko-KR" dirty="0" smtClean="0"/>
              <a:t> River region and assimilate </a:t>
            </a:r>
            <a:r>
              <a:rPr lang="en-US" altLang="ko-KR" dirty="0" err="1" smtClean="0"/>
              <a:t>Ulleungdo</a:t>
            </a:r>
            <a:r>
              <a:rPr lang="en-US" altLang="ko-KR" dirty="0" smtClean="0"/>
              <a:t> Island of the East Sea into its territory.</a:t>
            </a:r>
          </a:p>
          <a:p>
            <a:r>
              <a:rPr lang="en-US" altLang="ko-KR" dirty="0" smtClean="0"/>
              <a:t>During the reign of King </a:t>
            </a:r>
            <a:r>
              <a:rPr lang="en-US" altLang="ko-KR" dirty="0" err="1" smtClean="0"/>
              <a:t>Jinheungwang</a:t>
            </a:r>
            <a:r>
              <a:rPr lang="en-US" altLang="ko-KR" dirty="0" smtClean="0"/>
              <a:t> (540-576),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annexed Gaya, attacked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, and fought with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, as well as securing an independent diplomatic relationship with China.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Sui China and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</a:t>
            </a:r>
            <a:br>
              <a:rPr lang="en-US" altLang="ko-KR" dirty="0" smtClean="0"/>
            </a:br>
            <a:r>
              <a:rPr lang="en-US" altLang="ko-KR" dirty="0" smtClean="0"/>
              <a:t>in the 7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After unifying China, the Sui Dynasty’s desire to expand outside of China helped </a:t>
            </a:r>
            <a:r>
              <a:rPr lang="en-US" altLang="ko-KR" dirty="0" err="1" smtClean="0"/>
              <a:t>Shilla</a:t>
            </a:r>
            <a:r>
              <a:rPr lang="en-US" altLang="ko-KR" dirty="0" smtClean="0"/>
              <a:t> </a:t>
            </a:r>
            <a:r>
              <a:rPr lang="en-US" altLang="ko-KR" dirty="0" smtClean="0"/>
              <a:t>put military pressure on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.</a:t>
            </a:r>
          </a:p>
          <a:p>
            <a:r>
              <a:rPr lang="en-US" altLang="ko-KR" dirty="0" err="1" smtClean="0"/>
              <a:t>Goguryeo</a:t>
            </a:r>
            <a:r>
              <a:rPr lang="en-US" altLang="ko-KR" dirty="0" smtClean="0"/>
              <a:t> allied with </a:t>
            </a:r>
            <a:r>
              <a:rPr lang="en-US" altLang="ko-KR" dirty="0" err="1" smtClean="0"/>
              <a:t>Dolgweol</a:t>
            </a:r>
            <a:r>
              <a:rPr lang="en-US" altLang="ko-KR" dirty="0" smtClean="0"/>
              <a:t>, as well as </a:t>
            </a:r>
            <a:r>
              <a:rPr lang="en-US" altLang="ko-KR" dirty="0" err="1" smtClean="0"/>
              <a:t>Baekje</a:t>
            </a:r>
            <a:r>
              <a:rPr lang="en-US" altLang="ko-KR" dirty="0" smtClean="0"/>
              <a:t> who was backed by Japan.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Goguryeo</a:t>
            </a:r>
            <a:r>
              <a:rPr lang="en-US" altLang="ko-KR" dirty="0" smtClean="0"/>
              <a:t> Wins Against Sui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/>
              <a:t>Refusing to submit to the Sui’s order,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</a:t>
            </a:r>
            <a:r>
              <a:rPr lang="en-US" altLang="ko-KR" dirty="0" smtClean="0"/>
              <a:t>mobilized for battle.</a:t>
            </a:r>
          </a:p>
          <a:p>
            <a:r>
              <a:rPr lang="en-US" altLang="ko-KR" dirty="0" smtClean="0"/>
              <a:t>In 598, the first Sui emperor </a:t>
            </a:r>
            <a:r>
              <a:rPr lang="en-US" altLang="ko-KR" dirty="0" err="1" smtClean="0"/>
              <a:t>Munje</a:t>
            </a:r>
            <a:r>
              <a:rPr lang="en-US" altLang="ko-KR" dirty="0" smtClean="0"/>
              <a:t> attacked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by both land and sea, but was defeated.</a:t>
            </a:r>
          </a:p>
          <a:p>
            <a:r>
              <a:rPr lang="en-US" altLang="ko-KR" dirty="0" smtClean="0"/>
              <a:t>In 612, the second Sui emperor </a:t>
            </a:r>
            <a:r>
              <a:rPr lang="en-US" altLang="ko-KR" dirty="0" err="1" smtClean="0"/>
              <a:t>Yange</a:t>
            </a:r>
            <a:r>
              <a:rPr lang="en-US" altLang="ko-KR" dirty="0" smtClean="0"/>
              <a:t> led an attack with 1.13 million troops against a 3.5 million population of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, but was defeated then and again in 614.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Tang Dynasty and </a:t>
            </a:r>
            <a:r>
              <a:rPr lang="en-US" altLang="ko-KR" dirty="0" err="1" smtClean="0"/>
              <a:t>Goguryeo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 645, </a:t>
            </a:r>
            <a:r>
              <a:rPr lang="en-US" altLang="ko-KR" dirty="0" err="1" smtClean="0"/>
              <a:t>Goguryeo</a:t>
            </a:r>
            <a:r>
              <a:rPr lang="en-US" altLang="ko-KR" dirty="0" smtClean="0"/>
              <a:t> was attacked by Tang troops led by </a:t>
            </a:r>
            <a:r>
              <a:rPr lang="en-US" altLang="ko-KR" dirty="0" err="1" smtClean="0"/>
              <a:t>Taizong</a:t>
            </a:r>
            <a:r>
              <a:rPr lang="en-US" altLang="ko-KR" dirty="0" smtClean="0"/>
              <a:t>, but once again, Tang’s troops were forced to withdraw.</a:t>
            </a:r>
          </a:p>
          <a:p>
            <a:r>
              <a:rPr lang="en-US" altLang="ko-KR" dirty="0" smtClean="0"/>
              <a:t>Consecutive battles left irreparable damage on </a:t>
            </a:r>
            <a:r>
              <a:rPr lang="en-US" altLang="ko-KR" dirty="0" err="1" smtClean="0"/>
              <a:t>Gogureyo</a:t>
            </a:r>
            <a:r>
              <a:rPr lang="en-US" altLang="ko-KR" dirty="0" smtClean="0"/>
              <a:t>, and as a result, its power weakened substantially.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Korean Food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What do you know about Korean food?</a:t>
            </a:r>
          </a:p>
          <a:p>
            <a:r>
              <a:rPr lang="en-US" altLang="ko-KR" dirty="0" smtClean="0"/>
              <a:t>Have you ever eaten </a:t>
            </a:r>
            <a:r>
              <a:rPr lang="en-US" altLang="ko-KR" dirty="0" err="1" smtClean="0"/>
              <a:t>kimchee</a:t>
            </a:r>
            <a:r>
              <a:rPr lang="en-US" altLang="ko-KR" dirty="0" smtClean="0"/>
              <a:t>?</a:t>
            </a:r>
          </a:p>
          <a:p>
            <a:r>
              <a:rPr lang="en-US" altLang="ko-KR" dirty="0" smtClean="0"/>
              <a:t>What can you gather about Korean culture by the food Koreans eat?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Origins of Man </a:t>
            </a:r>
            <a:br>
              <a:rPr lang="en-US" altLang="ko-KR" dirty="0" smtClean="0"/>
            </a:br>
            <a:r>
              <a:rPr lang="en-US" altLang="ko-KR" dirty="0" smtClean="0"/>
              <a:t>on the Korean Peninsula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4,000 BC:  People began settling down and farming from the Paleolithic Period.</a:t>
            </a:r>
          </a:p>
          <a:p>
            <a:pPr lvl="1"/>
            <a:r>
              <a:rPr lang="en-US" altLang="ko-KR" dirty="0" smtClean="0"/>
              <a:t>Neolithic farming tools (photo link)</a:t>
            </a:r>
          </a:p>
          <a:p>
            <a:pPr lvl="1"/>
            <a:r>
              <a:rPr lang="en-US" altLang="ko-KR" dirty="0" smtClean="0"/>
              <a:t>Cultivated land near rivers and made fires on hilltops.</a:t>
            </a:r>
          </a:p>
          <a:p>
            <a:pPr lvl="1"/>
            <a:r>
              <a:rPr lang="en-US" altLang="ko-KR" dirty="0" smtClean="0"/>
              <a:t>Used stone plows to till the soil and stone sickles to reap their harvests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Comb-patterned Clay Pots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Commonly used between 40,000 and 10,000 BC when people lived near rivers and streams and lived off hunting and fishing.</a:t>
            </a:r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4</a:t>
            </a:fld>
            <a:endParaRPr lang="ko-KR" altLang="en-US"/>
          </a:p>
        </p:txBody>
      </p:sp>
      <p:pic>
        <p:nvPicPr>
          <p:cNvPr id="5" name="그림 4" descr="pottery-prehistoric-kor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3581400"/>
            <a:ext cx="2540000" cy="2730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>
                <a:hlinkClick r:id="rId2"/>
              </a:rPr>
              <a:t>Gojoseon</a:t>
            </a:r>
            <a:r>
              <a:rPr lang="en-US" altLang="ko-KR" dirty="0" smtClean="0"/>
              <a:t>: the First Kingdom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2333 BC: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founded by </a:t>
            </a:r>
            <a:r>
              <a:rPr lang="en-US" altLang="ko-KR" dirty="0" err="1" smtClean="0"/>
              <a:t>Dangun</a:t>
            </a:r>
            <a:r>
              <a:rPr lang="en-US" altLang="ko-KR" dirty="0" smtClean="0"/>
              <a:t>, which was recorded in the </a:t>
            </a:r>
            <a:r>
              <a:rPr lang="en-US" altLang="ko-KR" dirty="0" err="1" smtClean="0">
                <a:hlinkClick r:id="rId3"/>
              </a:rPr>
              <a:t>Samgukyusa</a:t>
            </a:r>
            <a:r>
              <a:rPr lang="en-US" altLang="ko-KR" dirty="0" smtClean="0"/>
              <a:t> written by Il-</a:t>
            </a:r>
            <a:r>
              <a:rPr lang="en-US" altLang="ko-KR" dirty="0" err="1" smtClean="0"/>
              <a:t>yeon</a:t>
            </a:r>
            <a:r>
              <a:rPr lang="en-US" altLang="ko-KR" dirty="0" smtClean="0"/>
              <a:t> in the 13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century. </a:t>
            </a:r>
          </a:p>
          <a:p>
            <a:r>
              <a:rPr lang="en-US" altLang="ko-KR" dirty="0" err="1" smtClean="0"/>
              <a:t>Dangun</a:t>
            </a:r>
            <a:r>
              <a:rPr lang="en-US" altLang="ko-KR" dirty="0" smtClean="0"/>
              <a:t> is a symbol of Korean independence</a:t>
            </a:r>
          </a:p>
          <a:p>
            <a:r>
              <a:rPr lang="en-US" altLang="ko-KR" dirty="0" smtClean="0"/>
              <a:t>October 3</a:t>
            </a:r>
            <a:r>
              <a:rPr lang="en-US" altLang="ko-KR" baseline="30000" dirty="0" smtClean="0"/>
              <a:t>rd</a:t>
            </a:r>
            <a:r>
              <a:rPr lang="en-US" altLang="ko-KR" dirty="0" smtClean="0"/>
              <a:t> is National Foundation Day in South Korea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Gojoseon’s</a:t>
            </a:r>
            <a:r>
              <a:rPr lang="en-US" altLang="ko-KR" dirty="0" smtClean="0"/>
              <a:t> Development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Due to Han China’s encroachment east,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grew to assimilate states near its border and developed into a confederate kingdom that ruled neighboring small states since 4,000 BC</a:t>
            </a:r>
          </a:p>
          <a:p>
            <a:r>
              <a:rPr lang="en-US" altLang="ko-KR" dirty="0" smtClean="0"/>
              <a:t>Accepted and embraced the advanced civilization of the Han race, including Chinese letters.</a:t>
            </a:r>
          </a:p>
          <a:p>
            <a:r>
              <a:rPr lang="en-US" altLang="ko-KR" dirty="0" smtClean="0"/>
              <a:t>2,000 BC,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had built its own economy and enhanced its military power with iron-based tools and weapons</a:t>
            </a:r>
          </a:p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Conflict with Han China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109 BC:  Han China sends 50,000 of Wu </a:t>
            </a:r>
            <a:r>
              <a:rPr lang="en-US" altLang="ko-KR" dirty="0" err="1" smtClean="0"/>
              <a:t>Ti’s</a:t>
            </a:r>
            <a:r>
              <a:rPr lang="en-US" altLang="ko-KR" dirty="0" smtClean="0"/>
              <a:t> troops to </a:t>
            </a:r>
            <a:r>
              <a:rPr lang="en-US" altLang="ko-KR" dirty="0" err="1" smtClean="0"/>
              <a:t>Gojoseon</a:t>
            </a:r>
            <a:endParaRPr lang="en-US" altLang="ko-KR" dirty="0" smtClean="0"/>
          </a:p>
          <a:p>
            <a:r>
              <a:rPr lang="en-US" altLang="ko-KR" dirty="0" smtClean="0"/>
              <a:t>Even though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stood its ground for a year, the capital city finally fell in 108 BC</a:t>
            </a:r>
          </a:p>
          <a:p>
            <a:r>
              <a:rPr lang="en-US" altLang="ko-KR" dirty="0" smtClean="0"/>
              <a:t>Han China set up command posts in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to rule from remote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3429000" cy="1435100"/>
          </a:xfrm>
        </p:spPr>
        <p:txBody>
          <a:bodyPr>
            <a:normAutofit/>
          </a:bodyPr>
          <a:lstStyle/>
          <a:p>
            <a:r>
              <a:rPr lang="en-US" altLang="ko-KR" sz="3200" dirty="0" err="1" smtClean="0">
                <a:hlinkClick r:id="rId2"/>
              </a:rPr>
              <a:t>Myeongdojeon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43400" y="762000"/>
            <a:ext cx="4343400" cy="5364163"/>
          </a:xfrm>
        </p:spPr>
        <p:txBody>
          <a:bodyPr>
            <a:normAutofit fontScale="92500"/>
          </a:bodyPr>
          <a:lstStyle/>
          <a:p>
            <a:r>
              <a:rPr lang="en-US" altLang="ko-KR" dirty="0" smtClean="0"/>
              <a:t>Was sword-shaped iron currency that was used in Yan and </a:t>
            </a:r>
            <a:r>
              <a:rPr lang="en-US" altLang="ko-KR" dirty="0" err="1" smtClean="0"/>
              <a:t>Qi</a:t>
            </a:r>
            <a:r>
              <a:rPr lang="en-US" altLang="ko-KR" dirty="0" smtClean="0"/>
              <a:t> China in 3000 BC</a:t>
            </a:r>
          </a:p>
          <a:p>
            <a:r>
              <a:rPr lang="en-US" altLang="ko-KR" dirty="0" smtClean="0"/>
              <a:t>Found all over the region that belonged to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, which implies that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was active in trade with Yan and </a:t>
            </a:r>
            <a:r>
              <a:rPr lang="en-US" altLang="ko-KR" dirty="0" err="1" smtClean="0"/>
              <a:t>Qi</a:t>
            </a:r>
            <a:r>
              <a:rPr lang="en-US" altLang="ko-KR" dirty="0" smtClean="0"/>
              <a:t> China</a:t>
            </a:r>
          </a:p>
          <a:p>
            <a:endParaRPr lang="en-US" altLang="ko-KR" dirty="0" smtClean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8</a:t>
            </a:fld>
            <a:endParaRPr lang="ko-KR" altLang="en-US"/>
          </a:p>
        </p:txBody>
      </p:sp>
      <p:pic>
        <p:nvPicPr>
          <p:cNvPr id="5" name="그림 4" descr="Yan_State_Coi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752600"/>
            <a:ext cx="3333750" cy="398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Iron Changes the World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 the </a:t>
            </a:r>
            <a:r>
              <a:rPr lang="en-US" altLang="ko-KR" dirty="0" err="1" smtClean="0"/>
              <a:t>Gojoseon</a:t>
            </a:r>
            <a:r>
              <a:rPr lang="en-US" altLang="ko-KR" dirty="0" smtClean="0"/>
              <a:t> region, </a:t>
            </a:r>
            <a:r>
              <a:rPr lang="en-US" altLang="ko-KR" dirty="0" err="1" smtClean="0"/>
              <a:t>Myeongdojeon</a:t>
            </a:r>
            <a:r>
              <a:rPr lang="en-US" altLang="ko-KR" dirty="0" smtClean="0"/>
              <a:t> was often discovered with iron tools, including agricultural/mechanical tools and weapons, such as spears and swords.</a:t>
            </a:r>
          </a:p>
          <a:p>
            <a:r>
              <a:rPr lang="en-US" altLang="ko-KR" dirty="0" smtClean="0"/>
              <a:t>Replacing wood/stone tools and making more efficient weapons, iron tools increased agricultural productivity and military tactics.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FA08-0FB1-4DE9-9AC8-CDD41A7E5A2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1444</Words>
  <Application>Microsoft Office PowerPoint</Application>
  <PresentationFormat>화면 슬라이드 쇼(4:3)</PresentationFormat>
  <Paragraphs>142</Paragraphs>
  <Slides>29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0" baseType="lpstr">
      <vt:lpstr>Office 테마</vt:lpstr>
      <vt:lpstr> The Beginning of Korean History </vt:lpstr>
      <vt:lpstr>Artifacts from Prehistoric Korea</vt:lpstr>
      <vt:lpstr>Origins of Man  on the Korean Peninsula</vt:lpstr>
      <vt:lpstr>Comb-patterned Clay Pots</vt:lpstr>
      <vt:lpstr>Gojoseon: the First Kingdom</vt:lpstr>
      <vt:lpstr>Gojoseon’s Development</vt:lpstr>
      <vt:lpstr>Conflict with Han China</vt:lpstr>
      <vt:lpstr>Myeongdojeon</vt:lpstr>
      <vt:lpstr>Iron Changes the World</vt:lpstr>
      <vt:lpstr>Other States:  Jin, Bueyo</vt:lpstr>
      <vt:lpstr>Dolmen</vt:lpstr>
      <vt:lpstr>Korean Chuseok</vt:lpstr>
      <vt:lpstr>Beginning of the  Three Kingdoms Period</vt:lpstr>
      <vt:lpstr>Buyeo</vt:lpstr>
      <vt:lpstr>Goguryeo</vt:lpstr>
      <vt:lpstr>Baekje</vt:lpstr>
      <vt:lpstr>Shilla</vt:lpstr>
      <vt:lpstr>Gaya</vt:lpstr>
      <vt:lpstr>Fall of Buyeo and Gaya</vt:lpstr>
      <vt:lpstr>Goguryeo’s Rise</vt:lpstr>
      <vt:lpstr>Baekje and Goguryeo Conflict</vt:lpstr>
      <vt:lpstr>Rise of Goguryeo</vt:lpstr>
      <vt:lpstr>Shaken Baekje and Shilla</vt:lpstr>
      <vt:lpstr>Allied Baekje and Shilla</vt:lpstr>
      <vt:lpstr>Rise of Shilla</vt:lpstr>
      <vt:lpstr>Sui China and Shilla  in the 7th Century</vt:lpstr>
      <vt:lpstr>Goguryeo Wins Against Sui</vt:lpstr>
      <vt:lpstr>Tang Dynasty and Goguryeo</vt:lpstr>
      <vt:lpstr>Korean Food</vt:lpstr>
    </vt:vector>
  </TitlesOfParts>
  <Company>KOREA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I Know About Korea?</dc:title>
  <dc:creator>Kwon</dc:creator>
  <cp:lastModifiedBy>Kwon</cp:lastModifiedBy>
  <cp:revision>31</cp:revision>
  <dcterms:created xsi:type="dcterms:W3CDTF">2012-10-10T01:20:56Z</dcterms:created>
  <dcterms:modified xsi:type="dcterms:W3CDTF">2012-10-17T08:36:34Z</dcterms:modified>
</cp:coreProperties>
</file>